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  <p:sldMasterId id="2147483674" r:id="rId3"/>
    <p:sldMasterId id="2147483675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3003213" cy="9752013"/>
  <p:notesSz cx="7559675" cy="10691813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1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5700" b="0" strike="noStrike" spc="-1">
                <a:solidFill>
                  <a:srgbClr val="FFFFFF"/>
                </a:solidFill>
                <a:latin typeface="Arial"/>
              </a:rPr>
              <a:t>Clique para mover o slide</a:t>
            </a: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2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25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2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26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8EFD2B5-EB7A-4E8B-9119-2A7EA2C641EA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extShape 1"/>
          <p:cNvSpPr txBox="1"/>
          <p:nvPr/>
        </p:nvSpPr>
        <p:spPr>
          <a:xfrm>
            <a:off x="4278240" y="10156680"/>
            <a:ext cx="3277800" cy="531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22A8384D-0897-47EC-851F-C4751BD35B50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52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523" name="PlaceHolder 3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4278240" y="10156680"/>
            <a:ext cx="3276720" cy="53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0E704856-9532-4A33-AAA6-4301CF3E912B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2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52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526" name="PlaceHolder 3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6920" cy="4810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4278240" y="10156680"/>
            <a:ext cx="3276720" cy="53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0E704856-9532-4A33-AAA6-4301CF3E912B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3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52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526" name="PlaceHolder 3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6920" cy="4810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3224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CustomShape 1"/>
          <p:cNvSpPr/>
          <p:nvPr/>
        </p:nvSpPr>
        <p:spPr>
          <a:xfrm>
            <a:off x="4278240" y="10156680"/>
            <a:ext cx="3276720" cy="53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ED2C1AC9-D25D-47DC-9C7F-AAA6929C3D86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4</a:t>
            </a:fld>
            <a:endParaRPr lang="pt-BR" sz="1400" b="0" strike="noStrike" spc="-1">
              <a:latin typeface="Arial"/>
            </a:endParaRPr>
          </a:p>
        </p:txBody>
      </p:sp>
      <p:sp>
        <p:nvSpPr>
          <p:cNvPr id="60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prstGeom prst="rect">
            <a:avLst/>
          </a:prstGeom>
        </p:spPr>
      </p:sp>
      <p:sp>
        <p:nvSpPr>
          <p:cNvPr id="610" name="PlaceHolder 3"/>
          <p:cNvSpPr>
            <a:spLocks noGrp="1"/>
          </p:cNvSpPr>
          <p:nvPr>
            <p:ph type="body"/>
          </p:nvPr>
        </p:nvSpPr>
        <p:spPr>
          <a:xfrm>
            <a:off x="755280" y="5078160"/>
            <a:ext cx="6048000" cy="4811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60692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856404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 type="body"/>
          </p:nvPr>
        </p:nvSpPr>
        <p:spPr>
          <a:xfrm>
            <a:off x="65016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6"/>
          <p:cNvSpPr>
            <a:spLocks noGrp="1"/>
          </p:cNvSpPr>
          <p:nvPr>
            <p:ph type="body"/>
          </p:nvPr>
        </p:nvSpPr>
        <p:spPr>
          <a:xfrm>
            <a:off x="460692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7"/>
          <p:cNvSpPr>
            <a:spLocks noGrp="1"/>
          </p:cNvSpPr>
          <p:nvPr>
            <p:ph type="body"/>
          </p:nvPr>
        </p:nvSpPr>
        <p:spPr>
          <a:xfrm>
            <a:off x="856404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50160" y="388800"/>
            <a:ext cx="11702520" cy="7547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subTitle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0692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856404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5016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60692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856404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50160" y="388800"/>
            <a:ext cx="11702520" cy="7547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0692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56404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5016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60692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56404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subTitle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ubTitle"/>
          </p:nvPr>
        </p:nvSpPr>
        <p:spPr>
          <a:xfrm>
            <a:off x="650160" y="388800"/>
            <a:ext cx="11702520" cy="7547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0692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8564040" y="228168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body"/>
          </p:nvPr>
        </p:nvSpPr>
        <p:spPr>
          <a:xfrm>
            <a:off x="65016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6"/>
          <p:cNvSpPr>
            <a:spLocks noGrp="1"/>
          </p:cNvSpPr>
          <p:nvPr>
            <p:ph type="body"/>
          </p:nvPr>
        </p:nvSpPr>
        <p:spPr>
          <a:xfrm>
            <a:off x="460692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7"/>
          <p:cNvSpPr>
            <a:spLocks noGrp="1"/>
          </p:cNvSpPr>
          <p:nvPr>
            <p:ph type="body"/>
          </p:nvPr>
        </p:nvSpPr>
        <p:spPr>
          <a:xfrm>
            <a:off x="8564040" y="5235840"/>
            <a:ext cx="37681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subTitle"/>
          </p:nvPr>
        </p:nvSpPr>
        <p:spPr>
          <a:xfrm>
            <a:off x="650160" y="388800"/>
            <a:ext cx="11702520" cy="7547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6646680" y="523584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5016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6646680" y="2281680"/>
            <a:ext cx="571068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650160" y="5235840"/>
            <a:ext cx="11702520" cy="2697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dt"/>
          </p:nvPr>
        </p:nvSpPr>
        <p:spPr>
          <a:xfrm>
            <a:off x="650880" y="8883720"/>
            <a:ext cx="3025440" cy="669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ftr"/>
          </p:nvPr>
        </p:nvSpPr>
        <p:spPr>
          <a:xfrm>
            <a:off x="4446720" y="8883720"/>
            <a:ext cx="4117680" cy="669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sldNum"/>
          </p:nvPr>
        </p:nvSpPr>
        <p:spPr>
          <a:xfrm>
            <a:off x="9323280" y="8883720"/>
            <a:ext cx="3025440" cy="6696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3000"/>
              </a:lnSpc>
            </a:pPr>
            <a:fld id="{7B44FF1F-0F8E-4361-81BE-42820BFB8B42}" type="slidenum">
              <a:rPr lang="pt-BR" sz="1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5700" b="0" strike="noStrike" spc="-1">
                <a:solidFill>
                  <a:srgbClr val="FFFFFF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18" name="PlaceHolder 5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41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31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6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6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3310A8-B026-7846-BFC9-71665F8B1F50}"/>
              </a:ext>
            </a:extLst>
          </p:cNvPr>
          <p:cNvSpPr txBox="1"/>
          <p:nvPr userDrawn="1"/>
        </p:nvSpPr>
        <p:spPr>
          <a:xfrm>
            <a:off x="10787270" y="8753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4"/>
          <p:cNvSpPr/>
          <p:nvPr/>
        </p:nvSpPr>
        <p:spPr>
          <a:xfrm>
            <a:off x="10389960" y="8404560"/>
            <a:ext cx="2086920" cy="107856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9" name="Imagem 1"/>
          <p:cNvPicPr/>
          <p:nvPr/>
        </p:nvPicPr>
        <p:blipFill>
          <a:blip r:embed="rId15"/>
          <a:stretch/>
        </p:blipFill>
        <p:spPr>
          <a:xfrm>
            <a:off x="11145960" y="8808120"/>
            <a:ext cx="1854000" cy="926280"/>
          </a:xfrm>
          <a:prstGeom prst="rect">
            <a:avLst/>
          </a:prstGeom>
          <a:ln>
            <a:noFill/>
          </a:ln>
        </p:spPr>
      </p:pic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C0FB7A5-ABC3-C24D-A025-3DEC2E105EA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" y="8976816"/>
            <a:ext cx="2192333" cy="604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4"/>
          <p:cNvSpPr/>
          <p:nvPr/>
        </p:nvSpPr>
        <p:spPr>
          <a:xfrm>
            <a:off x="10389960" y="8404560"/>
            <a:ext cx="2086920" cy="107856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Imagem 1"/>
          <p:cNvPicPr/>
          <p:nvPr/>
        </p:nvPicPr>
        <p:blipFill>
          <a:blip r:embed="rId15"/>
          <a:stretch/>
        </p:blipFill>
        <p:spPr>
          <a:xfrm>
            <a:off x="11145960" y="8808120"/>
            <a:ext cx="1854000" cy="92628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520" cy="1627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AE403F7-644B-9844-9584-65034048D8B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" y="8976816"/>
            <a:ext cx="2192333" cy="604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4"/>
          <p:cNvSpPr/>
          <p:nvPr/>
        </p:nvSpPr>
        <p:spPr>
          <a:xfrm>
            <a:off x="10389960" y="8404560"/>
            <a:ext cx="2086920" cy="107856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5" name="Imagem 1"/>
          <p:cNvPicPr/>
          <p:nvPr/>
        </p:nvPicPr>
        <p:blipFill>
          <a:blip r:embed="rId15"/>
          <a:stretch/>
        </p:blipFill>
        <p:spPr>
          <a:xfrm>
            <a:off x="11145960" y="8808120"/>
            <a:ext cx="1854000" cy="926280"/>
          </a:xfrm>
          <a:prstGeom prst="rect">
            <a:avLst/>
          </a:prstGeom>
          <a:ln>
            <a:noFill/>
          </a:ln>
        </p:spPr>
      </p:pic>
      <p:sp>
        <p:nvSpPr>
          <p:cNvPr id="176" name="PlaceHolder 5"/>
          <p:cNvSpPr>
            <a:spLocks noGrp="1"/>
          </p:cNvSpPr>
          <p:nvPr>
            <p:ph type="title"/>
          </p:nvPr>
        </p:nvSpPr>
        <p:spPr>
          <a:xfrm>
            <a:off x="650160" y="388800"/>
            <a:ext cx="11702160" cy="16275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77" name="PlaceHolder 6"/>
          <p:cNvSpPr>
            <a:spLocks noGrp="1"/>
          </p:cNvSpPr>
          <p:nvPr>
            <p:ph type="body"/>
          </p:nvPr>
        </p:nvSpPr>
        <p:spPr>
          <a:xfrm>
            <a:off x="650160" y="2281680"/>
            <a:ext cx="11702520" cy="565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716FDA1-D220-B944-A6D6-F3C26F88EE2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9" y="8976816"/>
            <a:ext cx="2192333" cy="604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Picture 1"/>
          <p:cNvPicPr/>
          <p:nvPr/>
        </p:nvPicPr>
        <p:blipFill>
          <a:blip r:embed="rId4"/>
          <a:stretch/>
        </p:blipFill>
        <p:spPr>
          <a:xfrm>
            <a:off x="0" y="17640"/>
            <a:ext cx="13002840" cy="9751680"/>
          </a:xfrm>
          <a:prstGeom prst="rect">
            <a:avLst/>
          </a:prstGeom>
          <a:ln>
            <a:noFill/>
          </a:ln>
        </p:spPr>
      </p:pic>
      <p:sp>
        <p:nvSpPr>
          <p:cNvPr id="262" name="CustomShape 1"/>
          <p:cNvSpPr/>
          <p:nvPr/>
        </p:nvSpPr>
        <p:spPr>
          <a:xfrm>
            <a:off x="360719" y="2016000"/>
            <a:ext cx="11416121" cy="6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0640" rIns="90000" bIns="45000"/>
          <a:lstStyle/>
          <a:p>
            <a:pPr>
              <a:lnSpc>
                <a:spcPct val="93000"/>
              </a:lnSpc>
            </a:pPr>
            <a:r>
              <a:rPr lang="pt-BR" sz="48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Mestrado </a:t>
            </a:r>
            <a:r>
              <a:rPr lang="pt-BR" sz="4800" b="1" strike="noStrike" spc="-1" dirty="0" smtClean="0">
                <a:solidFill>
                  <a:srgbClr val="FFFFFF"/>
                </a:solidFill>
                <a:latin typeface="Arial"/>
                <a:ea typeface="Microsoft YaHei"/>
              </a:rPr>
              <a:t>Profissional em </a:t>
            </a:r>
          </a:p>
          <a:p>
            <a:pPr>
              <a:lnSpc>
                <a:spcPct val="93000"/>
              </a:lnSpc>
            </a:pPr>
            <a:r>
              <a:rPr lang="pt-BR" sz="4800" b="1" strike="noStrike" spc="-1" dirty="0" smtClean="0">
                <a:solidFill>
                  <a:srgbClr val="FFFFFF"/>
                </a:solidFill>
                <a:latin typeface="Arial"/>
                <a:ea typeface="Microsoft YaHei"/>
              </a:rPr>
              <a:t>Educação </a:t>
            </a:r>
            <a:r>
              <a:rPr lang="pt-BR" sz="48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Profissional e Tecnológica</a:t>
            </a:r>
            <a:endParaRPr lang="pt-BR" sz="48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432000" y="4176000"/>
            <a:ext cx="6475320" cy="150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2640" rIns="90000" bIns="45000"/>
          <a:lstStyle/>
          <a:p>
            <a:pPr>
              <a:lnSpc>
                <a:spcPct val="93000"/>
              </a:lnSpc>
            </a:pPr>
            <a:r>
              <a:rPr lang="pt-BR" sz="24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Nome do Estudante</a:t>
            </a:r>
            <a:endParaRPr lang="pt-BR" sz="20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t-BR" sz="1600" b="0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Instituto Federal </a:t>
            </a:r>
            <a:r>
              <a:rPr lang="pt-BR" sz="1600" b="0" strike="noStrike" spc="-1" dirty="0" smtClean="0">
                <a:solidFill>
                  <a:srgbClr val="FFFFFF"/>
                </a:solidFill>
                <a:latin typeface="Arial"/>
                <a:ea typeface="Microsoft YaHei"/>
              </a:rPr>
              <a:t>de </a:t>
            </a:r>
            <a:r>
              <a:rPr lang="pt-BR" sz="1600" b="0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Mato Grosso do Sul</a:t>
            </a:r>
            <a:endParaRPr lang="pt-BR" sz="16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t-BR" sz="1600" b="0" strike="noStrike" spc="-1" dirty="0" err="1">
                <a:solidFill>
                  <a:srgbClr val="FFFFFF"/>
                </a:solidFill>
                <a:latin typeface="Arial"/>
                <a:ea typeface="Microsoft YaHei"/>
              </a:rPr>
              <a:t>nome@email.edu.br</a:t>
            </a:r>
            <a:endParaRPr lang="pt-BR" sz="16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4" name="CustomShape 3"/>
          <p:cNvSpPr/>
          <p:nvPr/>
        </p:nvSpPr>
        <p:spPr>
          <a:xfrm>
            <a:off x="7545960" y="3500280"/>
            <a:ext cx="5464440" cy="6276600"/>
          </a:xfrm>
          <a:custGeom>
            <a:avLst/>
            <a:gdLst/>
            <a:ahLst/>
            <a:cxnLst/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ABC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65" name="Imagem 6"/>
          <p:cNvPicPr/>
          <p:nvPr/>
        </p:nvPicPr>
        <p:blipFill>
          <a:blip r:embed="rId5"/>
          <a:stretch/>
        </p:blipFill>
        <p:spPr>
          <a:xfrm>
            <a:off x="8528760" y="4734720"/>
            <a:ext cx="4141440" cy="4141440"/>
          </a:xfrm>
          <a:prstGeom prst="rect">
            <a:avLst/>
          </a:prstGeom>
          <a:ln>
            <a:noFill/>
          </a:ln>
        </p:spPr>
      </p:pic>
      <p:pic>
        <p:nvPicPr>
          <p:cNvPr id="266" name="Picture 1"/>
          <p:cNvPicPr/>
          <p:nvPr/>
        </p:nvPicPr>
        <p:blipFill>
          <a:blip r:embed="rId6"/>
          <a:srcRect l="57136" t="57483" r="26722" b="21261"/>
          <a:stretch/>
        </p:blipFill>
        <p:spPr>
          <a:xfrm>
            <a:off x="10115280" y="8424000"/>
            <a:ext cx="900720" cy="8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2217600" y="1419120"/>
            <a:ext cx="856620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/>
          <a:lstStyle/>
          <a:p>
            <a:pPr algn="ctr">
              <a:lnSpc>
                <a:spcPct val="93000"/>
              </a:lnSpc>
            </a:pPr>
            <a:r>
              <a:rPr lang="pt-BR" sz="2800" b="1" strike="noStrike" spc="-1" dirty="0">
                <a:solidFill>
                  <a:srgbClr val="009900"/>
                </a:solidFill>
                <a:latin typeface="Arial"/>
                <a:ea typeface="Microsoft YaHei"/>
              </a:rPr>
              <a:t>Título 1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1900080" y="2824200"/>
            <a:ext cx="9567720" cy="2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16000" indent="-215280" algn="just">
              <a:lnSpc>
                <a:spcPct val="100000"/>
              </a:lnSpc>
              <a:spcBef>
                <a:spcPts val="22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0000"/>
                </a:solidFill>
                <a:latin typeface="Tahoma"/>
                <a:ea typeface="宋体"/>
              </a:rPr>
              <a:t>Item 1.</a:t>
            </a:r>
            <a:endParaRPr lang="pt-BR" sz="2400" b="0" strike="noStrike" spc="-1" dirty="0">
              <a:latin typeface="Arial"/>
            </a:endParaRPr>
          </a:p>
          <a:p>
            <a:pPr marL="216000" indent="-215280" algn="just">
              <a:lnSpc>
                <a:spcPct val="100000"/>
              </a:lnSpc>
              <a:spcBef>
                <a:spcPts val="22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0000"/>
                </a:solidFill>
                <a:latin typeface="Tahoma"/>
                <a:ea typeface="宋体"/>
              </a:rPr>
              <a:t>Item 2.</a:t>
            </a:r>
          </a:p>
          <a:p>
            <a:pPr marL="216000" indent="-215280" algn="just">
              <a:lnSpc>
                <a:spcPct val="100000"/>
              </a:lnSpc>
              <a:spcBef>
                <a:spcPts val="22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  <a:latin typeface="Tahoma"/>
                <a:ea typeface="宋体"/>
              </a:rPr>
              <a:t>Item 3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2217600" y="1419120"/>
            <a:ext cx="856620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9840" rIns="90000" bIns="45000"/>
          <a:lstStyle/>
          <a:p>
            <a:pPr algn="ctr">
              <a:lnSpc>
                <a:spcPct val="93000"/>
              </a:lnSpc>
            </a:pPr>
            <a:r>
              <a:rPr lang="pt-BR" sz="2800" b="1" strike="noStrike" spc="-1" dirty="0">
                <a:solidFill>
                  <a:srgbClr val="009900"/>
                </a:solidFill>
                <a:latin typeface="Arial"/>
                <a:ea typeface="Microsoft YaHei"/>
              </a:rPr>
              <a:t>Título 2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1900080" y="2824200"/>
            <a:ext cx="9567720" cy="2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16000" indent="-215280" algn="just">
              <a:lnSpc>
                <a:spcPct val="100000"/>
              </a:lnSpc>
              <a:spcBef>
                <a:spcPts val="22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0000"/>
                </a:solidFill>
                <a:latin typeface="Tahoma"/>
                <a:ea typeface="宋体"/>
              </a:rPr>
              <a:t>Item 1.</a:t>
            </a:r>
            <a:endParaRPr lang="pt-BR" sz="2400" b="0" strike="noStrike" spc="-1" dirty="0">
              <a:latin typeface="Arial"/>
            </a:endParaRPr>
          </a:p>
          <a:p>
            <a:pPr marL="216000" indent="-215280" algn="just">
              <a:lnSpc>
                <a:spcPct val="100000"/>
              </a:lnSpc>
              <a:spcBef>
                <a:spcPts val="22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0000"/>
                </a:solidFill>
                <a:latin typeface="Tahoma"/>
                <a:ea typeface="宋体"/>
              </a:rPr>
              <a:t>Item 2.</a:t>
            </a:r>
          </a:p>
          <a:p>
            <a:pPr marL="216000" indent="-215280" algn="just">
              <a:lnSpc>
                <a:spcPct val="100000"/>
              </a:lnSpc>
              <a:spcBef>
                <a:spcPts val="22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dirty="0">
                <a:solidFill>
                  <a:srgbClr val="000000"/>
                </a:solidFill>
                <a:latin typeface="Tahoma"/>
                <a:ea typeface="宋体"/>
              </a:rPr>
              <a:t>Item 3</a:t>
            </a:r>
            <a:endParaRPr lang="pt-B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02945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CustomShape 1"/>
          <p:cNvSpPr/>
          <p:nvPr/>
        </p:nvSpPr>
        <p:spPr>
          <a:xfrm>
            <a:off x="6872400" y="1718280"/>
            <a:ext cx="5100480" cy="274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15920" tIns="57960" rIns="115920" bIns="57960"/>
          <a:lstStyle/>
          <a:p>
            <a:pPr>
              <a:lnSpc>
                <a:spcPct val="93000"/>
              </a:lnSpc>
            </a:pPr>
            <a:r>
              <a:rPr lang="pt-BR" sz="4100" b="1" strike="noStrike" spc="-1" dirty="0">
                <a:solidFill>
                  <a:srgbClr val="000000"/>
                </a:solidFill>
                <a:latin typeface="Arial"/>
                <a:ea typeface="宋体"/>
              </a:rPr>
              <a:t>OBRIGADO(A)!</a:t>
            </a:r>
            <a:endParaRPr lang="pt-BR" sz="4100" b="0" strike="noStrike" spc="-1" dirty="0">
              <a:latin typeface="Arial"/>
            </a:endParaRPr>
          </a:p>
          <a:p>
            <a:pPr>
              <a:lnSpc>
                <a:spcPct val="93000"/>
              </a:lnSpc>
            </a:pPr>
            <a:endParaRPr lang="pt-BR" sz="4100" b="0" strike="noStrike" spc="-1" dirty="0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宋体"/>
              </a:rPr>
              <a:t>Nome do Estudante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t-BR" sz="1800" b="0" strike="noStrike" spc="-1" dirty="0" err="1">
                <a:solidFill>
                  <a:srgbClr val="000000"/>
                </a:solidFill>
                <a:latin typeface="Arial"/>
                <a:ea typeface="宋体"/>
              </a:rPr>
              <a:t>nome@email.edu.br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宋体"/>
              </a:rPr>
              <a:t>+55 67 XXXXX-XXXX</a:t>
            </a: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Personalizar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4</vt:i4>
      </vt:variant>
    </vt:vector>
  </HeadingPairs>
  <TitlesOfParts>
    <vt:vector size="16" baseType="lpstr">
      <vt:lpstr>Microsoft YaHei</vt:lpstr>
      <vt:lpstr>宋体</vt:lpstr>
      <vt:lpstr>Arial</vt:lpstr>
      <vt:lpstr>DejaVu Sans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Dante Alighieri Alves de Mello</dc:creator>
  <cp:lastModifiedBy>Dante Alighieri Alves de Mello</cp:lastModifiedBy>
  <cp:revision>1</cp:revision>
  <dcterms:modified xsi:type="dcterms:W3CDTF">2020-02-19T18:33:43Z</dcterms:modified>
</cp:coreProperties>
</file>