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66FFFF"/>
    <a:srgbClr val="CC99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43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38" y="1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077B8-68B6-4A89-8333-D354B95094FE}" type="datetimeFigureOut">
              <a:rPr lang="pt-BR" smtClean="0"/>
              <a:t>23/09/2021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42D5B9-5D3A-4675-BC2D-87CABB27E3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6460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3278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aixaDeTexto 9">
            <a:extLst>
              <a:ext uri="{FF2B5EF4-FFF2-40B4-BE49-F238E27FC236}">
                <a16:creationId xmlns:a16="http://schemas.microsoft.com/office/drawing/2014/main" id="{BB186721-90FC-4DFA-87EB-0506A4BA7D25}"/>
              </a:ext>
            </a:extLst>
          </p:cNvPr>
          <p:cNvSpPr txBox="1"/>
          <p:nvPr userDrawn="1"/>
        </p:nvSpPr>
        <p:spPr>
          <a:xfrm>
            <a:off x="838200" y="4976"/>
            <a:ext cx="10515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500" b="1" dirty="0">
                <a:solidFill>
                  <a:schemeClr val="accent6">
                    <a:lumMod val="75000"/>
                  </a:schemeClr>
                </a:solidFill>
              </a:rPr>
              <a:t>PROFNIT – Programa de Pós-Graduação em Propriedade Intelectual e Transferência de Tecnologia para Inovação</a:t>
            </a:r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C48BB483-E56E-4343-8045-81794661B03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47" y="78775"/>
            <a:ext cx="401936" cy="473075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48DACE38-3D1B-40FB-B2B3-29E01D03270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6936" y="53101"/>
            <a:ext cx="463372" cy="498749"/>
          </a:xfrm>
          <a:prstGeom prst="rect">
            <a:avLst/>
          </a:prstGeom>
        </p:spPr>
      </p:pic>
      <p:sp>
        <p:nvSpPr>
          <p:cNvPr id="16" name="Retângulo 15">
            <a:extLst>
              <a:ext uri="{FF2B5EF4-FFF2-40B4-BE49-F238E27FC236}">
                <a16:creationId xmlns:a16="http://schemas.microsoft.com/office/drawing/2014/main" id="{A01DA5F7-6E9F-49D9-8050-19317CF4AADB}"/>
              </a:ext>
            </a:extLst>
          </p:cNvPr>
          <p:cNvSpPr/>
          <p:nvPr userDrawn="1"/>
        </p:nvSpPr>
        <p:spPr>
          <a:xfrm>
            <a:off x="-1" y="6779225"/>
            <a:ext cx="12191999" cy="69150"/>
          </a:xfrm>
          <a:prstGeom prst="rect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D0333AD7-0168-493D-BEB7-DE48FD4F39CA}"/>
              </a:ext>
            </a:extLst>
          </p:cNvPr>
          <p:cNvSpPr/>
          <p:nvPr userDrawn="1"/>
        </p:nvSpPr>
        <p:spPr>
          <a:xfrm>
            <a:off x="5157534" y="6719638"/>
            <a:ext cx="1876927" cy="128737"/>
          </a:xfrm>
          <a:prstGeom prst="rect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20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38447C5-993B-4DAD-8634-D756ACBD980F}"/>
              </a:ext>
            </a:extLst>
          </p:cNvPr>
          <p:cNvSpPr txBox="1"/>
          <p:nvPr userDrawn="1"/>
        </p:nvSpPr>
        <p:spPr>
          <a:xfrm>
            <a:off x="4854338" y="6640725"/>
            <a:ext cx="24833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www.profnit.org.br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7BC0EFEC-96E2-4C71-B1FB-2D10B7AC14F9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2144804" y="2727765"/>
            <a:ext cx="4421999" cy="189344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000" b="0" i="1" dirty="0">
                <a:latin typeface="+mn-lt"/>
                <a:cs typeface="Arial" panose="020B0604020202020204" pitchFamily="34" charset="0"/>
              </a:rPr>
              <a:t>Este material não pode ser utilizado sem autorização prévia dos autores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F335837-611C-471C-AB34-97DB12DF4E6E}"/>
              </a:ext>
            </a:extLst>
          </p:cNvPr>
          <p:cNvSpPr txBox="1"/>
          <p:nvPr userDrawn="1"/>
        </p:nvSpPr>
        <p:spPr>
          <a:xfrm>
            <a:off x="994768" y="264617"/>
            <a:ext cx="10515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 b="1" i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Seminário de Projeto de Trabalho de Conclusão de Curso (TCC)</a:t>
            </a:r>
          </a:p>
        </p:txBody>
      </p:sp>
    </p:spTree>
    <p:extLst>
      <p:ext uri="{BB962C8B-B14F-4D97-AF65-F5344CB8AC3E}">
        <p14:creationId xmlns:p14="http://schemas.microsoft.com/office/powerpoint/2010/main" val="35811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423672" y="772397"/>
            <a:ext cx="4415028" cy="14619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ANEXO 4: Seminário de propostas de projeto de Trabalho de Conclusão de Curso (TCC)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12C9512-E972-4AC9-9ACF-8254E72AF826}"/>
              </a:ext>
            </a:extLst>
          </p:cNvPr>
          <p:cNvSpPr txBox="1"/>
          <p:nvPr/>
        </p:nvSpPr>
        <p:spPr>
          <a:xfrm>
            <a:off x="671068" y="2456795"/>
            <a:ext cx="41676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Insira aqui titulo, mestranda, orientadora e coorientadora (quando houver).</a:t>
            </a: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Recomendações:</a:t>
            </a:r>
          </a:p>
          <a:p>
            <a:pPr marL="342900" indent="-342900">
              <a:buFontTx/>
              <a:buChar char="-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Menor letra a utilizar: 20 pontos, negrito;</a:t>
            </a:r>
          </a:p>
          <a:p>
            <a:pPr marL="342900" indent="-342900">
              <a:buFontTx/>
              <a:buChar char="-"/>
            </a:pP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referência completas devem ficar no próprio slide (não colocar slide de referências ao final);</a:t>
            </a:r>
          </a:p>
          <a:p>
            <a:pPr marL="342900" indent="-342900">
              <a:buFontTx/>
              <a:buChar char="-"/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5C7345B-4EEF-4436-96D1-EBF1419DCA23}"/>
              </a:ext>
            </a:extLst>
          </p:cNvPr>
          <p:cNvSpPr txBox="1"/>
          <p:nvPr/>
        </p:nvSpPr>
        <p:spPr>
          <a:xfrm>
            <a:off x="5646420" y="536448"/>
            <a:ext cx="6121908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recomendada: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Introdução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Justificativa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	Lacuna preenchida pelo TCC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2.2	Aderência ao PROFNIT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	Impacto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2.4	Aplicabilidade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2.5	Inovação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2.6	Complexidade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2.7	Matrix FOFA (SWOT)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2.8	Modelo de Negócio CANVAS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	Objetivo Geral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	Objetivos Específicos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	Metodologia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4.1	Materiais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	Etapas metodológicas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5.1	Resultados Esperados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5.2	Relação entre Objetivos Específicos, Etapas Metodológicas e Resultados Esperados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	Viabilidade de Execução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	Entregáveis De Acordo Com os Produtos do TCC</a:t>
            </a:r>
          </a:p>
          <a:p>
            <a:pPr marL="342900" indent="-342900">
              <a:buFontTx/>
              <a:buChar char="-"/>
            </a:pP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	Cronograma</a:t>
            </a:r>
          </a:p>
        </p:txBody>
      </p:sp>
    </p:spTree>
    <p:extLst>
      <p:ext uri="{BB962C8B-B14F-4D97-AF65-F5344CB8AC3E}">
        <p14:creationId xmlns:p14="http://schemas.microsoft.com/office/powerpoint/2010/main" val="343158182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156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ANEXO 4: Seminário de propostas de projeto de Trabalho de Conclusão de Curso (TCC)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Técia</dc:creator>
  <cp:lastModifiedBy>Parecerista</cp:lastModifiedBy>
  <cp:revision>22</cp:revision>
  <dcterms:created xsi:type="dcterms:W3CDTF">2020-08-11T17:30:09Z</dcterms:created>
  <dcterms:modified xsi:type="dcterms:W3CDTF">2021-09-24T00:32:31Z</dcterms:modified>
</cp:coreProperties>
</file>