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1" r:id="rId2"/>
    <p:sldMasterId id="2147483674" r:id="rId3"/>
    <p:sldMasterId id="2147483675" r:id="rId4"/>
  </p:sldMasterIdLst>
  <p:notesMasterIdLst>
    <p:notesMasterId r:id="rId9"/>
  </p:notesMasterIdLst>
  <p:sldIdLst>
    <p:sldId id="256" r:id="rId5"/>
    <p:sldId id="257" r:id="rId6"/>
    <p:sldId id="258" r:id="rId7"/>
    <p:sldId id="259" r:id="rId8"/>
  </p:sldIdLst>
  <p:sldSz cx="13003213" cy="9752013"/>
  <p:notesSz cx="7559675" cy="10691813"/>
  <p:defaultTextStyle>
    <a:defPPr lvl="0">
      <a:defRPr lang="pt-BR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1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GB" sz="5700" b="0" strike="noStrike" spc="-1">
                <a:solidFill>
                  <a:srgbClr val="FFFFFF"/>
                </a:solidFill>
                <a:latin typeface="Arial"/>
              </a:rPr>
              <a:t>Clique para mover o slide</a:t>
            </a:r>
          </a:p>
        </p:txBody>
      </p:sp>
      <p:sp>
        <p:nvSpPr>
          <p:cNvPr id="256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t-BR" sz="2000" b="0" strike="noStrike" spc="-1">
                <a:latin typeface="Arial"/>
              </a:rPr>
              <a:t>Clique para editar o formato de notas</a:t>
            </a:r>
          </a:p>
        </p:txBody>
      </p:sp>
      <p:sp>
        <p:nvSpPr>
          <p:cNvPr id="25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t-BR" sz="1400" b="0" strike="noStrike" spc="-1">
                <a:latin typeface="Times New Roman"/>
              </a:rPr>
              <a:t> </a:t>
            </a:r>
          </a:p>
        </p:txBody>
      </p:sp>
      <p:sp>
        <p:nvSpPr>
          <p:cNvPr id="258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pt-BR" sz="1400" b="0" strike="noStrike" spc="-1">
                <a:latin typeface="Times New Roman"/>
              </a:rPr>
              <a:t> </a:t>
            </a:r>
          </a:p>
        </p:txBody>
      </p:sp>
      <p:sp>
        <p:nvSpPr>
          <p:cNvPr id="259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pt-BR" sz="1400" b="0" strike="noStrike" spc="-1">
                <a:latin typeface="Times New Roman"/>
              </a:rPr>
              <a:t> </a:t>
            </a:r>
          </a:p>
        </p:txBody>
      </p:sp>
      <p:sp>
        <p:nvSpPr>
          <p:cNvPr id="260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08EFD2B5-EB7A-4E8B-9119-2A7EA2C641EA}" type="slidenum">
              <a:rPr lang="pt-BR" sz="1400" b="0" strike="noStrike" spc="-1">
                <a:latin typeface="Times New Roman"/>
              </a:rPr>
              <a:t>‹nº›</a:t>
            </a:fld>
            <a:endParaRPr lang="pt-BR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extShape 1"/>
          <p:cNvSpPr txBox="1"/>
          <p:nvPr/>
        </p:nvSpPr>
        <p:spPr>
          <a:xfrm>
            <a:off x="4278240" y="10156680"/>
            <a:ext cx="3277800" cy="5313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</a:pPr>
            <a:fld id="{22A8384D-0897-47EC-851F-C4751BD35B50}" type="slidenum">
              <a:rPr lang="pt-BR" sz="1400" b="0" strike="noStrike" spc="-1">
                <a:solidFill>
                  <a:srgbClr val="000000"/>
                </a:solidFill>
                <a:latin typeface="Times New Roman"/>
                <a:ea typeface="Microsoft YaHei"/>
              </a:rPr>
              <a:t>1</a:t>
            </a:fld>
            <a:endParaRPr lang="pt-BR" sz="1400" b="0" strike="noStrike" spc="-1">
              <a:latin typeface="Times New Roman"/>
            </a:endParaRPr>
          </a:p>
        </p:txBody>
      </p:sp>
      <p:sp>
        <p:nvSpPr>
          <p:cNvPr id="522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prstGeom prst="rect">
            <a:avLst/>
          </a:prstGeom>
        </p:spPr>
      </p:sp>
      <p:sp>
        <p:nvSpPr>
          <p:cNvPr id="523" name="PlaceHolder 3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8000" cy="48114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CustomShape 1"/>
          <p:cNvSpPr/>
          <p:nvPr/>
        </p:nvSpPr>
        <p:spPr>
          <a:xfrm>
            <a:off x="4278240" y="10156680"/>
            <a:ext cx="3276720" cy="530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5000"/>
              </a:lnSpc>
            </a:pPr>
            <a:fld id="{0E704856-9532-4A33-AAA6-4301CF3E912B}" type="slidenum">
              <a:rPr lang="pt-BR" sz="1400" b="0" strike="noStrike" spc="-1">
                <a:solidFill>
                  <a:srgbClr val="000000"/>
                </a:solidFill>
                <a:latin typeface="Times New Roman"/>
                <a:ea typeface="Microsoft YaHei"/>
              </a:rPr>
              <a:t>2</a:t>
            </a:fld>
            <a:endParaRPr lang="pt-BR" sz="1400" b="0" strike="noStrike" spc="-1">
              <a:latin typeface="Arial"/>
            </a:endParaRPr>
          </a:p>
        </p:txBody>
      </p:sp>
      <p:sp>
        <p:nvSpPr>
          <p:cNvPr id="525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prstGeom prst="rect">
            <a:avLst/>
          </a:prstGeom>
        </p:spPr>
      </p:sp>
      <p:sp>
        <p:nvSpPr>
          <p:cNvPr id="526" name="PlaceHolder 3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6920" cy="4810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CustomShape 1"/>
          <p:cNvSpPr/>
          <p:nvPr/>
        </p:nvSpPr>
        <p:spPr>
          <a:xfrm>
            <a:off x="4278240" y="10156680"/>
            <a:ext cx="3276720" cy="530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5000"/>
              </a:lnSpc>
            </a:pPr>
            <a:fld id="{0E704856-9532-4A33-AAA6-4301CF3E912B}" type="slidenum">
              <a:rPr lang="pt-BR" sz="1400" b="0" strike="noStrike" spc="-1">
                <a:solidFill>
                  <a:srgbClr val="000000"/>
                </a:solidFill>
                <a:latin typeface="Times New Roman"/>
                <a:ea typeface="Microsoft YaHei"/>
              </a:rPr>
              <a:t>3</a:t>
            </a:fld>
            <a:endParaRPr lang="pt-BR" sz="1400" b="0" strike="noStrike" spc="-1">
              <a:latin typeface="Arial"/>
            </a:endParaRPr>
          </a:p>
        </p:txBody>
      </p:sp>
      <p:sp>
        <p:nvSpPr>
          <p:cNvPr id="525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prstGeom prst="rect">
            <a:avLst/>
          </a:prstGeom>
        </p:spPr>
      </p:sp>
      <p:sp>
        <p:nvSpPr>
          <p:cNvPr id="526" name="PlaceHolder 3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6920" cy="4810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32242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" name="CustomShape 1"/>
          <p:cNvSpPr/>
          <p:nvPr/>
        </p:nvSpPr>
        <p:spPr>
          <a:xfrm>
            <a:off x="4278240" y="10156680"/>
            <a:ext cx="3276720" cy="530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5000"/>
              </a:lnSpc>
            </a:pPr>
            <a:fld id="{ED2C1AC9-D25D-47DC-9C7F-AAA6929C3D86}" type="slidenum">
              <a:rPr lang="pt-BR" sz="1400" b="0" strike="noStrike" spc="-1">
                <a:solidFill>
                  <a:srgbClr val="000000"/>
                </a:solidFill>
                <a:latin typeface="Times New Roman"/>
                <a:ea typeface="Microsoft YaHei"/>
              </a:rPr>
              <a:t>4</a:t>
            </a:fld>
            <a:endParaRPr lang="pt-BR" sz="1400" b="0" strike="noStrike" spc="-1">
              <a:latin typeface="Arial"/>
            </a:endParaRPr>
          </a:p>
        </p:txBody>
      </p:sp>
      <p:sp>
        <p:nvSpPr>
          <p:cNvPr id="609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3525" cy="4006850"/>
          </a:xfrm>
          <a:prstGeom prst="rect">
            <a:avLst/>
          </a:prstGeom>
        </p:spPr>
      </p:sp>
      <p:sp>
        <p:nvSpPr>
          <p:cNvPr id="610" name="PlaceHolder 3"/>
          <p:cNvSpPr>
            <a:spLocks noGrp="1"/>
          </p:cNvSpPr>
          <p:nvPr>
            <p:ph type="body"/>
          </p:nvPr>
        </p:nvSpPr>
        <p:spPr>
          <a:xfrm>
            <a:off x="755280" y="5078160"/>
            <a:ext cx="6048000" cy="48114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117025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2" name="PlaceHolder 3"/>
          <p:cNvSpPr>
            <a:spLocks noGrp="1"/>
          </p:cNvSpPr>
          <p:nvPr>
            <p:ph type="body"/>
          </p:nvPr>
        </p:nvSpPr>
        <p:spPr>
          <a:xfrm>
            <a:off x="650160" y="5235840"/>
            <a:ext cx="117025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PlaceHolder 3"/>
          <p:cNvSpPr>
            <a:spLocks noGrp="1"/>
          </p:cNvSpPr>
          <p:nvPr>
            <p:ph type="body"/>
          </p:nvPr>
        </p:nvSpPr>
        <p:spPr>
          <a:xfrm>
            <a:off x="664668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PlaceHolder 4"/>
          <p:cNvSpPr>
            <a:spLocks noGrp="1"/>
          </p:cNvSpPr>
          <p:nvPr>
            <p:ph type="body"/>
          </p:nvPr>
        </p:nvSpPr>
        <p:spPr>
          <a:xfrm>
            <a:off x="650160" y="523584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7" name="PlaceHolder 5"/>
          <p:cNvSpPr>
            <a:spLocks noGrp="1"/>
          </p:cNvSpPr>
          <p:nvPr>
            <p:ph type="body"/>
          </p:nvPr>
        </p:nvSpPr>
        <p:spPr>
          <a:xfrm>
            <a:off x="6646680" y="523584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9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0" name="PlaceHolder 3"/>
          <p:cNvSpPr>
            <a:spLocks noGrp="1"/>
          </p:cNvSpPr>
          <p:nvPr>
            <p:ph type="body"/>
          </p:nvPr>
        </p:nvSpPr>
        <p:spPr>
          <a:xfrm>
            <a:off x="4606920" y="228168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PlaceHolder 4"/>
          <p:cNvSpPr>
            <a:spLocks noGrp="1"/>
          </p:cNvSpPr>
          <p:nvPr>
            <p:ph type="body"/>
          </p:nvPr>
        </p:nvSpPr>
        <p:spPr>
          <a:xfrm>
            <a:off x="8564040" y="228168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2" name="PlaceHolder 5"/>
          <p:cNvSpPr>
            <a:spLocks noGrp="1"/>
          </p:cNvSpPr>
          <p:nvPr>
            <p:ph type="body"/>
          </p:nvPr>
        </p:nvSpPr>
        <p:spPr>
          <a:xfrm>
            <a:off x="650160" y="523584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3" name="PlaceHolder 6"/>
          <p:cNvSpPr>
            <a:spLocks noGrp="1"/>
          </p:cNvSpPr>
          <p:nvPr>
            <p:ph type="body"/>
          </p:nvPr>
        </p:nvSpPr>
        <p:spPr>
          <a:xfrm>
            <a:off x="4606920" y="523584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4" name="PlaceHolder 7"/>
          <p:cNvSpPr>
            <a:spLocks noGrp="1"/>
          </p:cNvSpPr>
          <p:nvPr>
            <p:ph type="body"/>
          </p:nvPr>
        </p:nvSpPr>
        <p:spPr>
          <a:xfrm>
            <a:off x="8564040" y="523584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650160" y="2281680"/>
            <a:ext cx="11702520" cy="5655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1170252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571068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6646680" y="2281680"/>
            <a:ext cx="571068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650160" y="388800"/>
            <a:ext cx="11702520" cy="7547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646680" y="2281680"/>
            <a:ext cx="571068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650160" y="523584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0" name="PlaceHolder 2"/>
          <p:cNvSpPr>
            <a:spLocks noGrp="1"/>
          </p:cNvSpPr>
          <p:nvPr>
            <p:ph type="subTitle"/>
          </p:nvPr>
        </p:nvSpPr>
        <p:spPr>
          <a:xfrm>
            <a:off x="650160" y="2281680"/>
            <a:ext cx="11702520" cy="5655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571068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64668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6646680" y="523584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664668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50160" y="5235840"/>
            <a:ext cx="117025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117025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650160" y="5235840"/>
            <a:ext cx="117025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664668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650160" y="523584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6646680" y="523584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4606920" y="228168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body"/>
          </p:nvPr>
        </p:nvSpPr>
        <p:spPr>
          <a:xfrm>
            <a:off x="8564040" y="228168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 type="body"/>
          </p:nvPr>
        </p:nvSpPr>
        <p:spPr>
          <a:xfrm>
            <a:off x="650160" y="523584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6"/>
          <p:cNvSpPr>
            <a:spLocks noGrp="1"/>
          </p:cNvSpPr>
          <p:nvPr>
            <p:ph type="body"/>
          </p:nvPr>
        </p:nvSpPr>
        <p:spPr>
          <a:xfrm>
            <a:off x="4606920" y="523584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7"/>
          <p:cNvSpPr>
            <a:spLocks noGrp="1"/>
          </p:cNvSpPr>
          <p:nvPr>
            <p:ph type="body"/>
          </p:nvPr>
        </p:nvSpPr>
        <p:spPr>
          <a:xfrm>
            <a:off x="8564040" y="523584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650160" y="2281680"/>
            <a:ext cx="11702520" cy="5655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1170252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571068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6646680" y="2281680"/>
            <a:ext cx="571068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1170252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650160" y="388800"/>
            <a:ext cx="11702520" cy="7547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6646680" y="2281680"/>
            <a:ext cx="571068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650160" y="523584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571068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664668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646680" y="523584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664668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650160" y="5235840"/>
            <a:ext cx="117025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117025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50160" y="5235840"/>
            <a:ext cx="117025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664668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50160" y="523584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646680" y="523584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4606920" y="228168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8564040" y="228168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650160" y="523584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body"/>
          </p:nvPr>
        </p:nvSpPr>
        <p:spPr>
          <a:xfrm>
            <a:off x="4606920" y="523584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 type="body"/>
          </p:nvPr>
        </p:nvSpPr>
        <p:spPr>
          <a:xfrm>
            <a:off x="8564040" y="523584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 type="subTitle"/>
          </p:nvPr>
        </p:nvSpPr>
        <p:spPr>
          <a:xfrm>
            <a:off x="650160" y="2281680"/>
            <a:ext cx="11702520" cy="5655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1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1170252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4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571068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PlaceHolder 3"/>
          <p:cNvSpPr>
            <a:spLocks noGrp="1"/>
          </p:cNvSpPr>
          <p:nvPr>
            <p:ph type="body"/>
          </p:nvPr>
        </p:nvSpPr>
        <p:spPr>
          <a:xfrm>
            <a:off x="6646680" y="2281680"/>
            <a:ext cx="571068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571068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PlaceHolder 3"/>
          <p:cNvSpPr>
            <a:spLocks noGrp="1"/>
          </p:cNvSpPr>
          <p:nvPr>
            <p:ph type="body"/>
          </p:nvPr>
        </p:nvSpPr>
        <p:spPr>
          <a:xfrm>
            <a:off x="6646680" y="2281680"/>
            <a:ext cx="571068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subTitle"/>
          </p:nvPr>
        </p:nvSpPr>
        <p:spPr>
          <a:xfrm>
            <a:off x="650160" y="388800"/>
            <a:ext cx="11702520" cy="7547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PlaceHolder 3"/>
          <p:cNvSpPr>
            <a:spLocks noGrp="1"/>
          </p:cNvSpPr>
          <p:nvPr>
            <p:ph type="body"/>
          </p:nvPr>
        </p:nvSpPr>
        <p:spPr>
          <a:xfrm>
            <a:off x="6646680" y="2281680"/>
            <a:ext cx="571068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0" name="PlaceHolder 4"/>
          <p:cNvSpPr>
            <a:spLocks noGrp="1"/>
          </p:cNvSpPr>
          <p:nvPr>
            <p:ph type="body"/>
          </p:nvPr>
        </p:nvSpPr>
        <p:spPr>
          <a:xfrm>
            <a:off x="650160" y="523584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571068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PlaceHolder 3"/>
          <p:cNvSpPr>
            <a:spLocks noGrp="1"/>
          </p:cNvSpPr>
          <p:nvPr>
            <p:ph type="body"/>
          </p:nvPr>
        </p:nvSpPr>
        <p:spPr>
          <a:xfrm>
            <a:off x="664668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PlaceHolder 4"/>
          <p:cNvSpPr>
            <a:spLocks noGrp="1"/>
          </p:cNvSpPr>
          <p:nvPr>
            <p:ph type="body"/>
          </p:nvPr>
        </p:nvSpPr>
        <p:spPr>
          <a:xfrm>
            <a:off x="6646680" y="523584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6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PlaceHolder 3"/>
          <p:cNvSpPr>
            <a:spLocks noGrp="1"/>
          </p:cNvSpPr>
          <p:nvPr>
            <p:ph type="body"/>
          </p:nvPr>
        </p:nvSpPr>
        <p:spPr>
          <a:xfrm>
            <a:off x="664668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PlaceHolder 4"/>
          <p:cNvSpPr>
            <a:spLocks noGrp="1"/>
          </p:cNvSpPr>
          <p:nvPr>
            <p:ph type="body"/>
          </p:nvPr>
        </p:nvSpPr>
        <p:spPr>
          <a:xfrm>
            <a:off x="650160" y="5235840"/>
            <a:ext cx="117025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0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117025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1" name="PlaceHolder 3"/>
          <p:cNvSpPr>
            <a:spLocks noGrp="1"/>
          </p:cNvSpPr>
          <p:nvPr>
            <p:ph type="body"/>
          </p:nvPr>
        </p:nvSpPr>
        <p:spPr>
          <a:xfrm>
            <a:off x="650160" y="5235840"/>
            <a:ext cx="117025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3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PlaceHolder 3"/>
          <p:cNvSpPr>
            <a:spLocks noGrp="1"/>
          </p:cNvSpPr>
          <p:nvPr>
            <p:ph type="body"/>
          </p:nvPr>
        </p:nvSpPr>
        <p:spPr>
          <a:xfrm>
            <a:off x="664668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PlaceHolder 4"/>
          <p:cNvSpPr>
            <a:spLocks noGrp="1"/>
          </p:cNvSpPr>
          <p:nvPr>
            <p:ph type="body"/>
          </p:nvPr>
        </p:nvSpPr>
        <p:spPr>
          <a:xfrm>
            <a:off x="650160" y="523584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6" name="PlaceHolder 5"/>
          <p:cNvSpPr>
            <a:spLocks noGrp="1"/>
          </p:cNvSpPr>
          <p:nvPr>
            <p:ph type="body"/>
          </p:nvPr>
        </p:nvSpPr>
        <p:spPr>
          <a:xfrm>
            <a:off x="6646680" y="523584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PlaceHolder 3"/>
          <p:cNvSpPr>
            <a:spLocks noGrp="1"/>
          </p:cNvSpPr>
          <p:nvPr>
            <p:ph type="body"/>
          </p:nvPr>
        </p:nvSpPr>
        <p:spPr>
          <a:xfrm>
            <a:off x="4606920" y="228168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0" name="PlaceHolder 4"/>
          <p:cNvSpPr>
            <a:spLocks noGrp="1"/>
          </p:cNvSpPr>
          <p:nvPr>
            <p:ph type="body"/>
          </p:nvPr>
        </p:nvSpPr>
        <p:spPr>
          <a:xfrm>
            <a:off x="8564040" y="228168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1" name="PlaceHolder 5"/>
          <p:cNvSpPr>
            <a:spLocks noGrp="1"/>
          </p:cNvSpPr>
          <p:nvPr>
            <p:ph type="body"/>
          </p:nvPr>
        </p:nvSpPr>
        <p:spPr>
          <a:xfrm>
            <a:off x="650160" y="523584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" name="PlaceHolder 6"/>
          <p:cNvSpPr>
            <a:spLocks noGrp="1"/>
          </p:cNvSpPr>
          <p:nvPr>
            <p:ph type="body"/>
          </p:nvPr>
        </p:nvSpPr>
        <p:spPr>
          <a:xfrm>
            <a:off x="4606920" y="523584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3" name="PlaceHolder 7"/>
          <p:cNvSpPr>
            <a:spLocks noGrp="1"/>
          </p:cNvSpPr>
          <p:nvPr>
            <p:ph type="body"/>
          </p:nvPr>
        </p:nvSpPr>
        <p:spPr>
          <a:xfrm>
            <a:off x="8564040" y="523584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subTitle"/>
          </p:nvPr>
        </p:nvSpPr>
        <p:spPr>
          <a:xfrm>
            <a:off x="650160" y="388800"/>
            <a:ext cx="11702520" cy="7547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0" name="PlaceHolder 3"/>
          <p:cNvSpPr>
            <a:spLocks noGrp="1"/>
          </p:cNvSpPr>
          <p:nvPr>
            <p:ph type="body"/>
          </p:nvPr>
        </p:nvSpPr>
        <p:spPr>
          <a:xfrm>
            <a:off x="6646680" y="2281680"/>
            <a:ext cx="571068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1" name="PlaceHolder 4"/>
          <p:cNvSpPr>
            <a:spLocks noGrp="1"/>
          </p:cNvSpPr>
          <p:nvPr>
            <p:ph type="body"/>
          </p:nvPr>
        </p:nvSpPr>
        <p:spPr>
          <a:xfrm>
            <a:off x="650160" y="523584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571068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PlaceHolder 3"/>
          <p:cNvSpPr>
            <a:spLocks noGrp="1"/>
          </p:cNvSpPr>
          <p:nvPr>
            <p:ph type="body"/>
          </p:nvPr>
        </p:nvSpPr>
        <p:spPr>
          <a:xfrm>
            <a:off x="664668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PlaceHolder 4"/>
          <p:cNvSpPr>
            <a:spLocks noGrp="1"/>
          </p:cNvSpPr>
          <p:nvPr>
            <p:ph type="body"/>
          </p:nvPr>
        </p:nvSpPr>
        <p:spPr>
          <a:xfrm>
            <a:off x="6646680" y="523584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7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PlaceHolder 3"/>
          <p:cNvSpPr>
            <a:spLocks noGrp="1"/>
          </p:cNvSpPr>
          <p:nvPr>
            <p:ph type="body"/>
          </p:nvPr>
        </p:nvSpPr>
        <p:spPr>
          <a:xfrm>
            <a:off x="664668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PlaceHolder 4"/>
          <p:cNvSpPr>
            <a:spLocks noGrp="1"/>
          </p:cNvSpPr>
          <p:nvPr>
            <p:ph type="body"/>
          </p:nvPr>
        </p:nvSpPr>
        <p:spPr>
          <a:xfrm>
            <a:off x="650160" y="5235840"/>
            <a:ext cx="117025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PlaceHolder 1"/>
          <p:cNvSpPr>
            <a:spLocks noGrp="1"/>
          </p:cNvSpPr>
          <p:nvPr>
            <p:ph type="dt"/>
          </p:nvPr>
        </p:nvSpPr>
        <p:spPr>
          <a:xfrm>
            <a:off x="650880" y="8883720"/>
            <a:ext cx="3025440" cy="66960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400" b="0" strike="noStrike" spc="-1">
              <a:latin typeface="Times New Roman"/>
            </a:endParaRPr>
          </a:p>
        </p:txBody>
      </p:sp>
      <p:sp>
        <p:nvSpPr>
          <p:cNvPr id="215" name="PlaceHolder 2"/>
          <p:cNvSpPr>
            <a:spLocks noGrp="1"/>
          </p:cNvSpPr>
          <p:nvPr>
            <p:ph type="ftr"/>
          </p:nvPr>
        </p:nvSpPr>
        <p:spPr>
          <a:xfrm>
            <a:off x="4446720" y="8883720"/>
            <a:ext cx="4117680" cy="66960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400" b="0" strike="noStrike" spc="-1">
              <a:latin typeface="Times New Roman"/>
            </a:endParaRPr>
          </a:p>
        </p:txBody>
      </p:sp>
      <p:sp>
        <p:nvSpPr>
          <p:cNvPr id="216" name="PlaceHolder 3"/>
          <p:cNvSpPr>
            <a:spLocks noGrp="1"/>
          </p:cNvSpPr>
          <p:nvPr>
            <p:ph type="sldNum"/>
          </p:nvPr>
        </p:nvSpPr>
        <p:spPr>
          <a:xfrm>
            <a:off x="9323280" y="8883720"/>
            <a:ext cx="3025440" cy="669600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93000"/>
              </a:lnSpc>
            </a:pPr>
            <a:fld id="{7B44FF1F-0F8E-4361-81BE-42820BFB8B42}" type="slidenum">
              <a:rPr lang="pt-BR" sz="14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‹nº›</a:t>
            </a:fld>
            <a:endParaRPr lang="pt-BR" sz="1400" b="0" strike="noStrike" spc="-1">
              <a:latin typeface="Times New Roman"/>
            </a:endParaRPr>
          </a:p>
        </p:txBody>
      </p:sp>
      <p:sp>
        <p:nvSpPr>
          <p:cNvPr id="217" name="PlaceHolder 4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GB" sz="5700" b="0" strike="noStrike" spc="-1">
                <a:solidFill>
                  <a:srgbClr val="FFFFFF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218" name="PlaceHolder 5"/>
          <p:cNvSpPr>
            <a:spLocks noGrp="1"/>
          </p:cNvSpPr>
          <p:nvPr>
            <p:ph type="body"/>
          </p:nvPr>
        </p:nvSpPr>
        <p:spPr>
          <a:xfrm>
            <a:off x="650160" y="2281680"/>
            <a:ext cx="1170252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4100" b="0" strike="noStrike" spc="-1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3100" b="0" strike="noStrike" spc="-1">
                <a:solidFill>
                  <a:srgbClr val="000000"/>
                </a:solidFill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600" b="0" strike="noStrike" spc="-1">
                <a:solidFill>
                  <a:srgbClr val="000000"/>
                </a:solidFill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600" b="0" strike="noStrike" spc="-1">
                <a:solidFill>
                  <a:srgbClr val="000000"/>
                </a:solidFill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latin typeface="Arial"/>
              </a:rPr>
              <a:t>7.º nível da estrutura de tópicos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A3310A8-B026-7846-BFC9-71665F8B1F50}"/>
              </a:ext>
            </a:extLst>
          </p:cNvPr>
          <p:cNvSpPr txBox="1"/>
          <p:nvPr userDrawn="1"/>
        </p:nvSpPr>
        <p:spPr>
          <a:xfrm>
            <a:off x="10787270" y="875306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ustomShape 4"/>
          <p:cNvSpPr/>
          <p:nvPr/>
        </p:nvSpPr>
        <p:spPr>
          <a:xfrm>
            <a:off x="10389960" y="8404560"/>
            <a:ext cx="2086920" cy="1078560"/>
          </a:xfrm>
          <a:prstGeom prst="rect">
            <a:avLst/>
          </a:prstGeom>
          <a:solidFill>
            <a:schemeClr val="accent3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49" name="Imagem 1"/>
          <p:cNvPicPr/>
          <p:nvPr/>
        </p:nvPicPr>
        <p:blipFill>
          <a:blip r:embed="rId15"/>
          <a:stretch/>
        </p:blipFill>
        <p:spPr>
          <a:xfrm>
            <a:off x="11145960" y="8808120"/>
            <a:ext cx="1854000" cy="926280"/>
          </a:xfrm>
          <a:prstGeom prst="rect">
            <a:avLst/>
          </a:prstGeom>
          <a:ln>
            <a:noFill/>
          </a:ln>
        </p:spPr>
      </p:pic>
      <p:sp>
        <p:nvSpPr>
          <p:cNvPr id="50" name="PlaceHolder 5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51" name="PlaceHolder 6"/>
          <p:cNvSpPr>
            <a:spLocks noGrp="1"/>
          </p:cNvSpPr>
          <p:nvPr>
            <p:ph type="body"/>
          </p:nvPr>
        </p:nvSpPr>
        <p:spPr>
          <a:xfrm>
            <a:off x="650160" y="2281680"/>
            <a:ext cx="1170252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7.º nível da estrutura de tópicos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CC0FB7A5-ABC3-C24D-A025-3DEC2E105EAC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19" y="8976816"/>
            <a:ext cx="2192333" cy="60469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4"/>
          <p:cNvSpPr/>
          <p:nvPr/>
        </p:nvSpPr>
        <p:spPr>
          <a:xfrm>
            <a:off x="10389960" y="8404560"/>
            <a:ext cx="2086920" cy="1078560"/>
          </a:xfrm>
          <a:prstGeom prst="rect">
            <a:avLst/>
          </a:prstGeom>
          <a:solidFill>
            <a:schemeClr val="accent3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5" name="Imagem 1"/>
          <p:cNvPicPr/>
          <p:nvPr/>
        </p:nvPicPr>
        <p:blipFill>
          <a:blip r:embed="rId15"/>
          <a:stretch/>
        </p:blipFill>
        <p:spPr>
          <a:xfrm>
            <a:off x="11145960" y="8808120"/>
            <a:ext cx="1854000" cy="926280"/>
          </a:xfrm>
          <a:prstGeom prst="rect">
            <a:avLst/>
          </a:prstGeom>
          <a:ln>
            <a:noFill/>
          </a:ln>
        </p:spPr>
      </p:pic>
      <p:sp>
        <p:nvSpPr>
          <p:cNvPr id="6" name="PlaceHolder 5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body"/>
          </p:nvPr>
        </p:nvSpPr>
        <p:spPr>
          <a:xfrm>
            <a:off x="650160" y="2281680"/>
            <a:ext cx="1170252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7.º nível da estrutura de tópicos</a:t>
            </a: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8AE403F7-644B-9844-9584-65034048D8BB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19" y="8976816"/>
            <a:ext cx="2192333" cy="60469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4"/>
          <p:cNvSpPr/>
          <p:nvPr/>
        </p:nvSpPr>
        <p:spPr>
          <a:xfrm>
            <a:off x="10389960" y="8404560"/>
            <a:ext cx="2086920" cy="1078560"/>
          </a:xfrm>
          <a:prstGeom prst="rect">
            <a:avLst/>
          </a:prstGeom>
          <a:solidFill>
            <a:schemeClr val="accent3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75" name="Imagem 1"/>
          <p:cNvPicPr/>
          <p:nvPr/>
        </p:nvPicPr>
        <p:blipFill>
          <a:blip r:embed="rId15"/>
          <a:stretch/>
        </p:blipFill>
        <p:spPr>
          <a:xfrm>
            <a:off x="11145960" y="8808120"/>
            <a:ext cx="1854000" cy="926280"/>
          </a:xfrm>
          <a:prstGeom prst="rect">
            <a:avLst/>
          </a:prstGeom>
          <a:ln>
            <a:noFill/>
          </a:ln>
        </p:spPr>
      </p:pic>
      <p:sp>
        <p:nvSpPr>
          <p:cNvPr id="176" name="PlaceHolder 5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160" cy="16275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pt-BR" sz="44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177" name="PlaceHolder 6"/>
          <p:cNvSpPr>
            <a:spLocks noGrp="1"/>
          </p:cNvSpPr>
          <p:nvPr>
            <p:ph type="body"/>
          </p:nvPr>
        </p:nvSpPr>
        <p:spPr>
          <a:xfrm>
            <a:off x="650160" y="2281680"/>
            <a:ext cx="1170252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7.º nível da estrutura de tópicos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7716FDA1-D220-B944-A6D6-F3C26F88EE2F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19" y="8976816"/>
            <a:ext cx="2192333" cy="60469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1" name="Picture 1"/>
          <p:cNvPicPr/>
          <p:nvPr/>
        </p:nvPicPr>
        <p:blipFill>
          <a:blip r:embed="rId4"/>
          <a:stretch/>
        </p:blipFill>
        <p:spPr>
          <a:xfrm>
            <a:off x="0" y="17640"/>
            <a:ext cx="13002840" cy="9751680"/>
          </a:xfrm>
          <a:prstGeom prst="rect">
            <a:avLst/>
          </a:prstGeom>
          <a:ln>
            <a:noFill/>
          </a:ln>
        </p:spPr>
      </p:pic>
      <p:sp>
        <p:nvSpPr>
          <p:cNvPr id="262" name="CustomShape 1"/>
          <p:cNvSpPr/>
          <p:nvPr/>
        </p:nvSpPr>
        <p:spPr>
          <a:xfrm>
            <a:off x="360719" y="2016000"/>
            <a:ext cx="11416121" cy="657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80640" rIns="90000" bIns="45000"/>
          <a:lstStyle/>
          <a:p>
            <a:pPr>
              <a:lnSpc>
                <a:spcPct val="93000"/>
              </a:lnSpc>
            </a:pPr>
            <a:r>
              <a:rPr lang="pt-BR" sz="4800" b="1" strike="noStrike" spc="-1" dirty="0">
                <a:solidFill>
                  <a:srgbClr val="FFFFFF"/>
                </a:solidFill>
                <a:latin typeface="Arial"/>
                <a:ea typeface="Microsoft YaHei"/>
              </a:rPr>
              <a:t>Mestrado </a:t>
            </a:r>
            <a:r>
              <a:rPr lang="pt-BR" sz="4800" b="1" strike="noStrike" spc="-1" dirty="0" smtClean="0">
                <a:solidFill>
                  <a:srgbClr val="FFFFFF"/>
                </a:solidFill>
                <a:latin typeface="Arial"/>
                <a:ea typeface="Microsoft YaHei"/>
              </a:rPr>
              <a:t>Profissional em </a:t>
            </a:r>
          </a:p>
          <a:p>
            <a:pPr>
              <a:lnSpc>
                <a:spcPct val="93000"/>
              </a:lnSpc>
            </a:pPr>
            <a:r>
              <a:rPr lang="pt-BR" sz="4800" b="1" strike="noStrike" spc="-1" dirty="0" smtClean="0">
                <a:solidFill>
                  <a:srgbClr val="FFFFFF"/>
                </a:solidFill>
                <a:latin typeface="Arial"/>
                <a:ea typeface="Microsoft YaHei"/>
              </a:rPr>
              <a:t>Educação </a:t>
            </a:r>
            <a:r>
              <a:rPr lang="pt-BR" sz="4800" b="1" strike="noStrike" spc="-1" dirty="0">
                <a:solidFill>
                  <a:srgbClr val="FFFFFF"/>
                </a:solidFill>
                <a:latin typeface="Arial"/>
                <a:ea typeface="Microsoft YaHei"/>
              </a:rPr>
              <a:t>Profissional e Tecnológica</a:t>
            </a:r>
            <a:endParaRPr lang="pt-BR" sz="48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3" name="CustomShape 2"/>
          <p:cNvSpPr/>
          <p:nvPr/>
        </p:nvSpPr>
        <p:spPr>
          <a:xfrm>
            <a:off x="432000" y="4176000"/>
            <a:ext cx="6475320" cy="1506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62640" rIns="90000" bIns="45000"/>
          <a:lstStyle/>
          <a:p>
            <a:pPr>
              <a:lnSpc>
                <a:spcPct val="93000"/>
              </a:lnSpc>
            </a:pPr>
            <a:r>
              <a:rPr lang="pt-BR" sz="2400" b="1" strike="noStrike" spc="-1" dirty="0">
                <a:solidFill>
                  <a:srgbClr val="FFFFFF"/>
                </a:solidFill>
                <a:latin typeface="Arial"/>
                <a:ea typeface="Microsoft YaHei"/>
              </a:rPr>
              <a:t>Nome do Estudante</a:t>
            </a:r>
            <a:endParaRPr lang="pt-BR" sz="2000" b="0" strike="noStrike" spc="-1" dirty="0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93000"/>
              </a:lnSpc>
            </a:pPr>
            <a:r>
              <a:rPr lang="pt-BR" sz="1600" b="0" strike="noStrike" spc="-1" dirty="0">
                <a:solidFill>
                  <a:srgbClr val="FFFFFF"/>
                </a:solidFill>
                <a:latin typeface="Arial"/>
                <a:ea typeface="Microsoft YaHei"/>
              </a:rPr>
              <a:t>Instituto Federal </a:t>
            </a:r>
            <a:r>
              <a:rPr lang="pt-BR" sz="1600" b="0" strike="noStrike" spc="-1" dirty="0" smtClean="0">
                <a:solidFill>
                  <a:srgbClr val="FFFFFF"/>
                </a:solidFill>
                <a:latin typeface="Arial"/>
                <a:ea typeface="Microsoft YaHei"/>
              </a:rPr>
              <a:t>de </a:t>
            </a:r>
            <a:r>
              <a:rPr lang="pt-BR" sz="1600" b="0" strike="noStrike" spc="-1" dirty="0">
                <a:solidFill>
                  <a:srgbClr val="FFFFFF"/>
                </a:solidFill>
                <a:latin typeface="Arial"/>
                <a:ea typeface="Microsoft YaHei"/>
              </a:rPr>
              <a:t>Mato Grosso do Sul</a:t>
            </a:r>
            <a:endParaRPr lang="pt-BR" sz="1600" b="0" strike="noStrike" spc="-1" dirty="0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93000"/>
              </a:lnSpc>
            </a:pPr>
            <a:r>
              <a:rPr lang="pt-BR" sz="1600" b="0" strike="noStrike" spc="-1" dirty="0" err="1">
                <a:solidFill>
                  <a:srgbClr val="FFFFFF"/>
                </a:solidFill>
                <a:latin typeface="Arial"/>
                <a:ea typeface="Microsoft YaHei"/>
              </a:rPr>
              <a:t>nome@email.edu.br</a:t>
            </a:r>
            <a:endParaRPr lang="pt-BR" sz="16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4" name="CustomShape 3"/>
          <p:cNvSpPr/>
          <p:nvPr/>
        </p:nvSpPr>
        <p:spPr>
          <a:xfrm>
            <a:off x="7545960" y="3500280"/>
            <a:ext cx="5464440" cy="6276600"/>
          </a:xfrm>
          <a:custGeom>
            <a:avLst/>
            <a:gdLst/>
            <a:ahLst/>
            <a:cxnLst/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solidFill>
              <a:srgbClr val="ABC0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265" name="Imagem 6"/>
          <p:cNvPicPr/>
          <p:nvPr/>
        </p:nvPicPr>
        <p:blipFill>
          <a:blip r:embed="rId5"/>
          <a:stretch/>
        </p:blipFill>
        <p:spPr>
          <a:xfrm>
            <a:off x="8528760" y="4734720"/>
            <a:ext cx="4141440" cy="4141440"/>
          </a:xfrm>
          <a:prstGeom prst="rect">
            <a:avLst/>
          </a:prstGeom>
          <a:ln>
            <a:noFill/>
          </a:ln>
        </p:spPr>
      </p:pic>
      <p:pic>
        <p:nvPicPr>
          <p:cNvPr id="266" name="Picture 1"/>
          <p:cNvPicPr/>
          <p:nvPr/>
        </p:nvPicPr>
        <p:blipFill>
          <a:blip r:embed="rId6"/>
          <a:srcRect l="57136" t="57483" r="26722" b="21261"/>
          <a:stretch/>
        </p:blipFill>
        <p:spPr>
          <a:xfrm>
            <a:off x="10115280" y="8424000"/>
            <a:ext cx="900720" cy="842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CustomShape 1"/>
          <p:cNvSpPr/>
          <p:nvPr/>
        </p:nvSpPr>
        <p:spPr>
          <a:xfrm>
            <a:off x="2217600" y="1419120"/>
            <a:ext cx="8566200" cy="48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69840" rIns="90000" bIns="45000"/>
          <a:lstStyle/>
          <a:p>
            <a:pPr algn="ctr">
              <a:lnSpc>
                <a:spcPct val="93000"/>
              </a:lnSpc>
            </a:pPr>
            <a:r>
              <a:rPr lang="pt-BR" sz="2800" b="1" strike="noStrike" spc="-1" dirty="0">
                <a:solidFill>
                  <a:srgbClr val="009900"/>
                </a:solidFill>
                <a:latin typeface="Arial"/>
                <a:ea typeface="Microsoft YaHei"/>
              </a:rPr>
              <a:t>Título 1</a:t>
            </a:r>
            <a:endParaRPr lang="pt-BR" sz="2800" b="0" strike="noStrike" spc="-1" dirty="0">
              <a:latin typeface="Arial"/>
            </a:endParaRPr>
          </a:p>
        </p:txBody>
      </p:sp>
      <p:sp>
        <p:nvSpPr>
          <p:cNvPr id="269" name="CustomShape 3"/>
          <p:cNvSpPr/>
          <p:nvPr/>
        </p:nvSpPr>
        <p:spPr>
          <a:xfrm>
            <a:off x="1900080" y="2824200"/>
            <a:ext cx="9567720" cy="223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marL="216000" indent="-215280" algn="just">
              <a:lnSpc>
                <a:spcPct val="100000"/>
              </a:lnSpc>
              <a:spcBef>
                <a:spcPts val="226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0000"/>
                </a:solidFill>
                <a:latin typeface="Tahoma"/>
                <a:ea typeface="宋体"/>
              </a:rPr>
              <a:t>Item 1.</a:t>
            </a:r>
            <a:endParaRPr lang="pt-BR" sz="2400" b="0" strike="noStrike" spc="-1" dirty="0">
              <a:latin typeface="Arial"/>
            </a:endParaRPr>
          </a:p>
          <a:p>
            <a:pPr marL="216000" indent="-215280" algn="just">
              <a:lnSpc>
                <a:spcPct val="100000"/>
              </a:lnSpc>
              <a:spcBef>
                <a:spcPts val="226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0000"/>
                </a:solidFill>
                <a:latin typeface="Tahoma"/>
                <a:ea typeface="宋体"/>
              </a:rPr>
              <a:t>Item 2.</a:t>
            </a:r>
          </a:p>
          <a:p>
            <a:pPr marL="216000" indent="-215280" algn="just">
              <a:lnSpc>
                <a:spcPct val="100000"/>
              </a:lnSpc>
              <a:spcBef>
                <a:spcPts val="226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spc="-1" dirty="0">
                <a:solidFill>
                  <a:srgbClr val="000000"/>
                </a:solidFill>
                <a:latin typeface="Tahoma"/>
                <a:ea typeface="宋体"/>
              </a:rPr>
              <a:t>Item 3</a:t>
            </a:r>
            <a:endParaRPr lang="pt-BR" sz="24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CustomShape 1"/>
          <p:cNvSpPr/>
          <p:nvPr/>
        </p:nvSpPr>
        <p:spPr>
          <a:xfrm>
            <a:off x="2217600" y="1419120"/>
            <a:ext cx="8566200" cy="48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69840" rIns="90000" bIns="45000"/>
          <a:lstStyle/>
          <a:p>
            <a:pPr algn="ctr">
              <a:lnSpc>
                <a:spcPct val="93000"/>
              </a:lnSpc>
            </a:pPr>
            <a:r>
              <a:rPr lang="pt-BR" sz="2800" b="1" strike="noStrike" spc="-1" dirty="0">
                <a:solidFill>
                  <a:srgbClr val="009900"/>
                </a:solidFill>
                <a:latin typeface="Arial"/>
                <a:ea typeface="Microsoft YaHei"/>
              </a:rPr>
              <a:t>Título 2</a:t>
            </a:r>
            <a:endParaRPr lang="pt-BR" sz="2800" b="0" strike="noStrike" spc="-1" dirty="0">
              <a:latin typeface="Arial"/>
            </a:endParaRPr>
          </a:p>
        </p:txBody>
      </p:sp>
      <p:sp>
        <p:nvSpPr>
          <p:cNvPr id="269" name="CustomShape 3"/>
          <p:cNvSpPr/>
          <p:nvPr/>
        </p:nvSpPr>
        <p:spPr>
          <a:xfrm>
            <a:off x="1900080" y="2824200"/>
            <a:ext cx="9567720" cy="223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marL="216000" indent="-215280" algn="just">
              <a:lnSpc>
                <a:spcPct val="100000"/>
              </a:lnSpc>
              <a:spcBef>
                <a:spcPts val="226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0000"/>
                </a:solidFill>
                <a:latin typeface="Tahoma"/>
                <a:ea typeface="宋体"/>
              </a:rPr>
              <a:t>Item 1.</a:t>
            </a:r>
            <a:endParaRPr lang="pt-BR" sz="2400" b="0" strike="noStrike" spc="-1" dirty="0">
              <a:latin typeface="Arial"/>
            </a:endParaRPr>
          </a:p>
          <a:p>
            <a:pPr marL="216000" indent="-215280" algn="just">
              <a:lnSpc>
                <a:spcPct val="100000"/>
              </a:lnSpc>
              <a:spcBef>
                <a:spcPts val="226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 dirty="0">
                <a:solidFill>
                  <a:srgbClr val="000000"/>
                </a:solidFill>
                <a:latin typeface="Tahoma"/>
                <a:ea typeface="宋体"/>
              </a:rPr>
              <a:t>Item 2.</a:t>
            </a:r>
          </a:p>
          <a:p>
            <a:pPr marL="216000" indent="-215280" algn="just">
              <a:lnSpc>
                <a:spcPct val="100000"/>
              </a:lnSpc>
              <a:spcBef>
                <a:spcPts val="226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spc="-1" dirty="0">
                <a:solidFill>
                  <a:srgbClr val="000000"/>
                </a:solidFill>
                <a:latin typeface="Tahoma"/>
                <a:ea typeface="宋体"/>
              </a:rPr>
              <a:t>Item 3</a:t>
            </a:r>
            <a:endParaRPr lang="pt-BR" sz="2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8029454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CustomShape 1"/>
          <p:cNvSpPr/>
          <p:nvPr/>
        </p:nvSpPr>
        <p:spPr>
          <a:xfrm>
            <a:off x="6872400" y="1718280"/>
            <a:ext cx="5100480" cy="2744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15920" tIns="57960" rIns="115920" bIns="57960"/>
          <a:lstStyle/>
          <a:p>
            <a:pPr>
              <a:lnSpc>
                <a:spcPct val="93000"/>
              </a:lnSpc>
            </a:pPr>
            <a:r>
              <a:rPr lang="pt-BR" sz="4100" b="1" strike="noStrike" spc="-1" dirty="0">
                <a:solidFill>
                  <a:srgbClr val="000000"/>
                </a:solidFill>
                <a:latin typeface="Arial"/>
                <a:ea typeface="宋体"/>
              </a:rPr>
              <a:t>OBRIGADO(A)!</a:t>
            </a:r>
            <a:endParaRPr lang="pt-BR" sz="4100" b="0" strike="noStrike" spc="-1" dirty="0">
              <a:latin typeface="Arial"/>
            </a:endParaRPr>
          </a:p>
          <a:p>
            <a:pPr>
              <a:lnSpc>
                <a:spcPct val="93000"/>
              </a:lnSpc>
            </a:pPr>
            <a:endParaRPr lang="pt-BR" sz="4100" b="0" strike="noStrike" spc="-1" dirty="0">
              <a:latin typeface="Arial"/>
            </a:endParaRPr>
          </a:p>
          <a:p>
            <a:pPr>
              <a:lnSpc>
                <a:spcPct val="93000"/>
              </a:lnSpc>
            </a:pPr>
            <a:r>
              <a:rPr lang="pt-BR" sz="1800" b="0" strike="noStrike" spc="-1" dirty="0">
                <a:solidFill>
                  <a:srgbClr val="000000"/>
                </a:solidFill>
                <a:latin typeface="Arial"/>
                <a:ea typeface="宋体"/>
              </a:rPr>
              <a:t>Nome do Estudante</a:t>
            </a:r>
            <a:endParaRPr lang="pt-BR" sz="1800" b="0" strike="noStrike" spc="-1" dirty="0">
              <a:latin typeface="Arial"/>
            </a:endParaRPr>
          </a:p>
          <a:p>
            <a:pPr>
              <a:lnSpc>
                <a:spcPct val="93000"/>
              </a:lnSpc>
            </a:pPr>
            <a:r>
              <a:rPr lang="pt-BR" sz="1800" b="0" strike="noStrike" spc="-1" dirty="0" err="1">
                <a:solidFill>
                  <a:srgbClr val="000000"/>
                </a:solidFill>
                <a:latin typeface="Arial"/>
                <a:ea typeface="宋体"/>
              </a:rPr>
              <a:t>nome@email.edu.br</a:t>
            </a:r>
            <a:endParaRPr lang="pt-BR" sz="1800" b="0" strike="noStrike" spc="-1" dirty="0">
              <a:latin typeface="Arial"/>
            </a:endParaRPr>
          </a:p>
          <a:p>
            <a:pPr>
              <a:lnSpc>
                <a:spcPct val="93000"/>
              </a:lnSpc>
            </a:pPr>
            <a:r>
              <a:rPr lang="pt-BR" sz="1800" b="0" strike="noStrike" spc="-1" dirty="0">
                <a:solidFill>
                  <a:srgbClr val="000000"/>
                </a:solidFill>
                <a:latin typeface="Arial"/>
                <a:ea typeface="宋体"/>
              </a:rPr>
              <a:t>+55 67 XXXXX-XXXX</a:t>
            </a:r>
            <a:endParaRPr lang="pt-BR" sz="18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52</Words>
  <Application>Microsoft Office PowerPoint</Application>
  <PresentationFormat>Personalizar</PresentationFormat>
  <Paragraphs>22</Paragraphs>
  <Slides>4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4</vt:i4>
      </vt:variant>
      <vt:variant>
        <vt:lpstr>Títulos de slides</vt:lpstr>
      </vt:variant>
      <vt:variant>
        <vt:i4>4</vt:i4>
      </vt:variant>
    </vt:vector>
  </HeadingPairs>
  <TitlesOfParts>
    <vt:vector size="16" baseType="lpstr">
      <vt:lpstr>Microsoft YaHei</vt:lpstr>
      <vt:lpstr>宋体</vt:lpstr>
      <vt:lpstr>Arial</vt:lpstr>
      <vt:lpstr>DejaVu Sans</vt:lpstr>
      <vt:lpstr>Symbol</vt:lpstr>
      <vt:lpstr>Tahoma</vt:lpstr>
      <vt:lpstr>Times New Roman</vt:lpstr>
      <vt:lpstr>Wingdings</vt:lpstr>
      <vt:lpstr>Office Theme</vt:lpstr>
      <vt:lpstr>Office Theme</vt:lpstr>
      <vt:lpstr>Office Theme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Dante Alighieri Alves de Mello</dc:creator>
  <cp:lastModifiedBy>Dante Alighieri Alves de Mello</cp:lastModifiedBy>
  <cp:revision>1</cp:revision>
  <dcterms:modified xsi:type="dcterms:W3CDTF">2020-02-19T18:33:43Z</dcterms:modified>
</cp:coreProperties>
</file>